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3D4E7-75A5-4EE1-8975-8569CF7CA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0B9A7-F102-4DD1-868D-8C72BF9A9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839F-6ECF-42EA-A2EB-13C2E6D13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0000C-B145-4359-99BE-BEA79360B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5354D-9D3D-401C-AD2F-3143388F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914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83A08-F264-4E7F-8364-85831F04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705DB-61AC-4FA2-9B20-CE54D7F20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B9E12-93A2-4A02-BC74-6ADB279D2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F7DE1-2645-4395-A648-B28D44223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00D96-E3A0-427B-9133-5066B5367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2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E0C77F-A31B-4944-817D-4F8E1FA191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37A18-0F9F-47C8-82CC-AF50A0660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16090-C0A8-4DE7-9370-5C6A8BE6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04172-C066-4F5E-AD12-F9314ACEB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66F04-6E13-4624-8B21-3010994F2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3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043E-ECF2-41AA-9727-40E61988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FD54-D9F1-46F7-954C-90471911E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A0FA9-19BF-4CF6-8593-B1CAB115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BF90-27F7-4324-B20C-9144956D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CD6BA-5BAC-4BAA-9098-78058FC42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701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45DE-FDF7-4805-9EA9-C8907F22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7983F-50CE-4D68-87B7-D0000FDA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E8F71-AAA1-4DEC-AFAC-2A1491D1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9B152-B166-44E5-9C75-047BA4E98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407D9-3319-4E19-BEAE-C6C5932C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7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4294-1E9E-4499-A373-4995026F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620E4-03A1-48CA-B1E9-4F6FA745E1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50945-0BC0-4E14-9567-B6A050BA6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8DC3D8-AEE1-4F29-9741-63FAB3E7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2FECD-4038-4433-B03B-287840F22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2C3531-EF0F-4164-AF67-0BE413E3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0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F0B9-5513-472F-8F5A-F52158B6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F30C24-F2D1-41AC-8257-579C4FF87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7B68D-96C6-41A7-B6D7-682DECFA6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34F50-F834-45FB-8D33-2153EBE750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FC1791-2783-459A-84CE-D87897FE0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11088C-9F99-4731-BF4A-141365225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A1BE34-FB48-493E-8F48-109DCAD66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F3BEC8-9B49-44C8-A711-A46FF52A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27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5B52-BED6-41B2-8F70-87A5CF72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02E0C-A4EF-4A27-900F-C8ABAE39D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645C3-6427-41AA-BB2C-0D4B63DCA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D4B78-15FC-4204-B7AE-107331B2E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14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4DD43-AF82-49FE-A9B8-C65CE27B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EB5E05-A18D-4A6A-AE45-825821E5C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700EF-EF9D-483E-956B-44EC39240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77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78FB7-60A8-4544-BEA9-65A1AE3B4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9991A-ED83-4B86-A3E7-36112DEE9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C19B8-29F9-4207-9E4C-4D6FF0980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551F2-6931-4CC9-BC80-8842FEFA8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05AE49-EC47-406D-800B-A2E0C0C63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B6C13-5B49-4983-9B74-AD7B1019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2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D14AE-95C6-4295-947D-2520314B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1C5E89-836B-4BA1-8B24-61FFF65313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AFA63-8A5B-4F74-AB7A-1D784D169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BF3BA-1F36-40CA-812D-0110F28F4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ACDB7-1E9B-41BC-8263-6F0E4AB55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DA7C9-48CF-4D9A-A1E3-03F158798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0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75FB0-8522-416C-B53F-8F3654BFE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D099B5-02C6-4421-BC4D-9CE9A456D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040AC-C975-48CC-AEB3-28526EF0B4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C507D-030A-4146-8950-B6C67C2F9218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C075C-4E40-4BA0-86F5-FE86CB256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6FDC5-1419-4BEB-AE29-E1A9FB685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BD1B-0DA1-4536-862E-4D94F7BE2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3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Searching for Businesses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62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9FFB29-8261-4CC9-A076-78ADA105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7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454B1E-EBEF-4643-99A3-0C217B4E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5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A81C9A-065D-4ED3-B02D-5D56758D5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1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7E18C1-49DB-4D56-B0A5-2176ABF18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082223-FD0B-4DF3-A281-2683C5656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71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F3B92C-33A2-4531-9183-CD5E2726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86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2C1BA-2B70-4470-8BB0-98A25F6E8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65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A32C4E-F22D-498F-B76D-C0D19E469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C8B7A-DCF6-4FED-AE10-81BFF73FD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28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C8AA9F-BAE4-4851-A3FA-7489D422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54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65D4E1-35EE-478D-85B8-B32941BB9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44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0BB9AA-D59E-44C1-9A0D-47A8D5F94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78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4035D4-AB77-43A3-81B6-07DD2BB1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1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09732B-53BD-4144-ADDB-1704A1F5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B5D464-78B1-4428-89D6-CB79F47B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78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6F635B-92E6-4CB8-BE5D-3680A9B2E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041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1AED94-2703-416C-BBAA-F2A365DC7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6918F4-80AA-42CA-B6E2-005AF04E0F53}"/>
              </a:ext>
            </a:extLst>
          </p:cNvPr>
          <p:cNvSpPr txBox="1"/>
          <p:nvPr/>
        </p:nvSpPr>
        <p:spPr>
          <a:xfrm>
            <a:off x="5807676" y="3244333"/>
            <a:ext cx="5207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server expected some data we didn’t supply that </a:t>
            </a:r>
          </a:p>
        </p:txBody>
      </p:sp>
    </p:spTree>
    <p:extLst>
      <p:ext uri="{BB962C8B-B14F-4D97-AF65-F5344CB8AC3E}">
        <p14:creationId xmlns:p14="http://schemas.microsoft.com/office/powerpoint/2010/main" val="3746796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1FD81C-5B66-40DC-97D6-FC7A27517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7C2492-0530-424A-A16C-785A80B6FA00}"/>
              </a:ext>
            </a:extLst>
          </p:cNvPr>
          <p:cNvSpPr txBox="1"/>
          <p:nvPr/>
        </p:nvSpPr>
        <p:spPr>
          <a:xfrm>
            <a:off x="3744097" y="4683211"/>
            <a:ext cx="4099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See the details of what the server send us</a:t>
            </a:r>
          </a:p>
        </p:txBody>
      </p:sp>
    </p:spTree>
    <p:extLst>
      <p:ext uri="{BB962C8B-B14F-4D97-AF65-F5344CB8AC3E}">
        <p14:creationId xmlns:p14="http://schemas.microsoft.com/office/powerpoint/2010/main" val="286782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E83152-7E4F-4247-B8E9-88C89D99F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501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4B2CF6-CCD6-499B-AFD2-1D009634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10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68219-C7AB-49FC-B76F-CC56B9728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00519A-8FBD-4177-A2B0-CDBAAA82F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14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70D01-D65A-4F1B-9015-9E5EDB2F3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646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49B85-8AF1-45AE-9288-5A857C19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77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86CFBA-C816-47B9-8EFA-A61711994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53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A2351E-20AE-4F15-9270-B4D55652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42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4963A3-D66F-44CC-80DD-EDFDE6FED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153BF1-0813-4556-8237-3285D1245F8E}"/>
              </a:ext>
            </a:extLst>
          </p:cNvPr>
          <p:cNvSpPr txBox="1"/>
          <p:nvPr/>
        </p:nvSpPr>
        <p:spPr>
          <a:xfrm>
            <a:off x="5338119" y="5968314"/>
            <a:ext cx="173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Get array of json</a:t>
            </a:r>
          </a:p>
        </p:txBody>
      </p:sp>
    </p:spTree>
    <p:extLst>
      <p:ext uri="{BB962C8B-B14F-4D97-AF65-F5344CB8AC3E}">
        <p14:creationId xmlns:p14="http://schemas.microsoft.com/office/powerpoint/2010/main" val="3127945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BFB807-7939-4B58-A62C-87FB59C90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571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358A5A-B4C8-43F7-836A-BD24C26CF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BC4738-575E-44A9-B0D4-7F45B9A97E20}"/>
              </a:ext>
            </a:extLst>
          </p:cNvPr>
          <p:cNvSpPr txBox="1"/>
          <p:nvPr/>
        </p:nvSpPr>
        <p:spPr>
          <a:xfrm>
            <a:off x="6096000" y="3459891"/>
            <a:ext cx="260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Convert json to dictionary</a:t>
            </a:r>
          </a:p>
        </p:txBody>
      </p:sp>
    </p:spTree>
    <p:extLst>
      <p:ext uri="{BB962C8B-B14F-4D97-AF65-F5344CB8AC3E}">
        <p14:creationId xmlns:p14="http://schemas.microsoft.com/office/powerpoint/2010/main" val="1161082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525366-800B-4397-8829-346B05300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F21360-D913-4455-A706-E63B71452E7F}"/>
              </a:ext>
            </a:extLst>
          </p:cNvPr>
          <p:cNvSpPr txBox="1"/>
          <p:nvPr/>
        </p:nvSpPr>
        <p:spPr>
          <a:xfrm>
            <a:off x="2743199" y="3849128"/>
            <a:ext cx="18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 list of dictionary</a:t>
            </a:r>
          </a:p>
        </p:txBody>
      </p:sp>
    </p:spTree>
    <p:extLst>
      <p:ext uri="{BB962C8B-B14F-4D97-AF65-F5344CB8AC3E}">
        <p14:creationId xmlns:p14="http://schemas.microsoft.com/office/powerpoint/2010/main" val="697107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D51BDE-9EC7-4748-B0D5-D866C6D6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38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B9482D-ED1A-4991-ACB0-9F16E6F05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81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9FCD8B-DF2E-420B-9B21-43CE34D33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115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311390-387D-41BA-A21A-000F3CEF0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95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36E1D-6502-437C-B072-4D8E7C73A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00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3A07BB-EB73-45D9-ADE6-6BB8E2C48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39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DC6F79-FB7E-4DDB-907A-2EAD33B8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32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F5574B-22D8-4C97-8F85-11657430C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1DB92-3F2A-4681-8609-4E458C98F165}"/>
              </a:ext>
            </a:extLst>
          </p:cNvPr>
          <p:cNvSpPr txBox="1"/>
          <p:nvPr/>
        </p:nvSpPr>
        <p:spPr>
          <a:xfrm>
            <a:off x="2584679" y="4460790"/>
            <a:ext cx="509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Theses are the highest rated barber in New York City</a:t>
            </a:r>
          </a:p>
        </p:txBody>
      </p:sp>
    </p:spTree>
    <p:extLst>
      <p:ext uri="{BB962C8B-B14F-4D97-AF65-F5344CB8AC3E}">
        <p14:creationId xmlns:p14="http://schemas.microsoft.com/office/powerpoint/2010/main" val="3527383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432294-1E7A-4E2E-849A-25DC09B74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8B633B-0834-4072-AE6B-B878BFC64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94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7E1F7B-8F5D-40AD-B8F8-E4EB6ED4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99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57F54E-656F-4302-8505-51BD7C032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6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DA0468-D11C-42EC-A6A3-21FCD958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8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43</Words>
  <Application>Microsoft Office PowerPoint</Application>
  <PresentationFormat>Widescreen</PresentationFormat>
  <Paragraphs>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44</cp:revision>
  <dcterms:created xsi:type="dcterms:W3CDTF">2019-02-09T16:15:04Z</dcterms:created>
  <dcterms:modified xsi:type="dcterms:W3CDTF">2019-02-09T16:51:41Z</dcterms:modified>
</cp:coreProperties>
</file>